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85" r:id="rId26"/>
    <p:sldId id="288" r:id="rId27"/>
    <p:sldId id="279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280</Words>
  <Application>Microsoft Office PowerPoint</Application>
  <PresentationFormat>Widescreen</PresentationFormat>
  <Paragraphs>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NFH fitting (from NFL best fit)</vt:lpstr>
      <vt:lpstr>PowerPoint Presentation</vt:lpstr>
      <vt:lpstr>Mixture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63</cp:revision>
  <dcterms:created xsi:type="dcterms:W3CDTF">2022-07-26T19:04:22Z</dcterms:created>
  <dcterms:modified xsi:type="dcterms:W3CDTF">2023-01-27T01:08:51Z</dcterms:modified>
</cp:coreProperties>
</file>